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144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867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397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713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420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366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357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157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672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407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030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620CD-F131-4420-BC35-28F95BC4537D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89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404664"/>
            <a:ext cx="75928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Emotional Landscape Opportunities for </a:t>
            </a:r>
          </a:p>
          <a:p>
            <a:pPr algn="ctr"/>
            <a:r>
              <a:rPr lang="en-GB" sz="2000" b="1" dirty="0"/>
              <a:t>Knights </a:t>
            </a:r>
            <a:r>
              <a:rPr lang="en-GB" sz="2000" b="1" dirty="0" err="1"/>
              <a:t>Enham</a:t>
            </a:r>
            <a:r>
              <a:rPr lang="en-GB" sz="2000" b="1" dirty="0"/>
              <a:t> Schools Children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3364" y="4509120"/>
            <a:ext cx="846495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sz="2000" b="1" u="sng" dirty="0"/>
              <a:t>Ordinarily Available Provision LEVEL</a:t>
            </a:r>
          </a:p>
          <a:p>
            <a:pPr algn="ctr">
              <a:spcBef>
                <a:spcPts val="600"/>
              </a:spcBef>
            </a:pPr>
            <a:r>
              <a:rPr lang="en-GB" dirty="0"/>
              <a:t>CALM approach for all	check-ins with children 	Time to Talk with class adults	</a:t>
            </a:r>
          </a:p>
          <a:p>
            <a:pPr algn="ctr">
              <a:spcBef>
                <a:spcPts val="600"/>
              </a:spcBef>
            </a:pPr>
            <a:r>
              <a:rPr lang="en-GB" dirty="0"/>
              <a:t>	CPOMS 		half termly Knights Way day		Knights Way values </a:t>
            </a:r>
          </a:p>
          <a:p>
            <a:pPr algn="ctr">
              <a:spcBef>
                <a:spcPts val="600"/>
              </a:spcBef>
            </a:pPr>
            <a:r>
              <a:rPr lang="en-GB" dirty="0"/>
              <a:t>	regular communication with parents 		restorative conversations	school’s visual reflective toolkit 		sensory rooms (The Cove)</a:t>
            </a:r>
          </a:p>
          <a:p>
            <a:pPr algn="ctr">
              <a:spcBef>
                <a:spcPts val="600"/>
              </a:spcBef>
            </a:pPr>
            <a:r>
              <a:rPr lang="en-GB" dirty="0"/>
              <a:t>therapy animals – dogs, chickens and ducks		house points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8352" y="1749908"/>
            <a:ext cx="846495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sz="2000" b="1" u="sng" dirty="0">
                <a:ea typeface="Verdana" panose="020B0604030504040204" pitchFamily="34" charset="0"/>
              </a:rPr>
              <a:t>ADVANCED LEVEL</a:t>
            </a:r>
          </a:p>
          <a:p>
            <a:pPr algn="ctr">
              <a:spcBef>
                <a:spcPts val="600"/>
              </a:spcBef>
            </a:pPr>
            <a:r>
              <a:rPr lang="en-GB" dirty="0">
                <a:ea typeface="Verdana" panose="020B0604030504040204" pitchFamily="34" charset="0"/>
              </a:rPr>
              <a:t>	 The Fort 		 Champions	PSPs	ELSA, TALA, Thrive sessions</a:t>
            </a:r>
          </a:p>
          <a:p>
            <a:pPr algn="ctr">
              <a:spcBef>
                <a:spcPts val="600"/>
              </a:spcBef>
            </a:pPr>
            <a:r>
              <a:rPr lang="en-GB" dirty="0">
                <a:ea typeface="Verdana" panose="020B0604030504040204" pitchFamily="34" charset="0"/>
              </a:rPr>
              <a:t>CAMHS and other outside agencies	1:1 support	nurture groups</a:t>
            </a:r>
          </a:p>
          <a:p>
            <a:pPr algn="ctr">
              <a:spcBef>
                <a:spcPts val="600"/>
              </a:spcBef>
            </a:pPr>
            <a:r>
              <a:rPr lang="en-GB" dirty="0">
                <a:ea typeface="Verdana" panose="020B0604030504040204" pitchFamily="34" charset="0"/>
              </a:rPr>
              <a:t>pastoral support sessions (Lego Therapy, Personal Best group sessions,  Zones of Regulation group sessions)	 	</a:t>
            </a:r>
          </a:p>
          <a:p>
            <a:pPr algn="ctr">
              <a:spcBef>
                <a:spcPts val="600"/>
              </a:spcBef>
            </a:pPr>
            <a:r>
              <a:rPr lang="en-GB" sz="2000" dirty="0">
                <a:ea typeface="Verdana" panose="020B0604030504040204" pitchFamily="34" charset="0"/>
              </a:rPr>
              <a:t>		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8472" y="3429000"/>
            <a:ext cx="8464951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sz="2000" b="1" u="sng" dirty="0"/>
              <a:t>EXTENDED LEVEL</a:t>
            </a:r>
          </a:p>
          <a:p>
            <a:pPr algn="ctr">
              <a:spcBef>
                <a:spcPts val="600"/>
              </a:spcBef>
            </a:pPr>
            <a:r>
              <a:rPr lang="en-GB" dirty="0"/>
              <a:t>daily / session check-ins with children 		incentive charts 	 	</a:t>
            </a:r>
          </a:p>
          <a:p>
            <a:pPr algn="ctr">
              <a:spcBef>
                <a:spcPts val="600"/>
              </a:spcBef>
            </a:pPr>
            <a:r>
              <a:rPr lang="en-GB" dirty="0"/>
              <a:t>support from welfare team	 sensory circuits sessions	 social skills groups</a:t>
            </a:r>
            <a:endParaRPr lang="en-GB" sz="2000" dirty="0"/>
          </a:p>
        </p:txBody>
      </p:sp>
      <p:pic>
        <p:nvPicPr>
          <p:cNvPr id="11" name="Picture 10" descr="Knights_Enham_Logo_Final">
            <a:extLst>
              <a:ext uri="{FF2B5EF4-FFF2-40B4-BE49-F238E27FC236}">
                <a16:creationId xmlns:a16="http://schemas.microsoft.com/office/drawing/2014/main" id="{79A7FB75-E274-4BC0-9C8F-12273A30B7F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80" y="283146"/>
            <a:ext cx="1270992" cy="12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Knights_Enham_Logo_Final">
            <a:extLst>
              <a:ext uri="{FF2B5EF4-FFF2-40B4-BE49-F238E27FC236}">
                <a16:creationId xmlns:a16="http://schemas.microsoft.com/office/drawing/2014/main" id="{DDF7F6F2-DAA1-4246-AC23-A5FB9D6E9A54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896" y="283146"/>
            <a:ext cx="1270992" cy="12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CC47ED4-AE49-4401-9C67-0CC9C09CAE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643" y="1518842"/>
            <a:ext cx="1729735" cy="19700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A52152F-4E02-4522-8C82-259F914715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3688" y="1507798"/>
            <a:ext cx="1729735" cy="19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5416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</TotalTime>
  <Words>158</Words>
  <Application>Microsoft Office PowerPoint</Application>
  <PresentationFormat>On-screen Show (4:3)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Verdana</vt:lpstr>
      <vt:lpstr>Office Theme</vt:lpstr>
      <vt:lpstr>PowerPoint Presentation</vt:lpstr>
    </vt:vector>
  </TitlesOfParts>
  <Company>Hampshire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kfield5</dc:creator>
  <cp:lastModifiedBy>Karen Field</cp:lastModifiedBy>
  <cp:revision>19</cp:revision>
  <cp:lastPrinted>2026-01-19T10:20:39Z</cp:lastPrinted>
  <dcterms:created xsi:type="dcterms:W3CDTF">2019-10-01T07:37:52Z</dcterms:created>
  <dcterms:modified xsi:type="dcterms:W3CDTF">2026-09-10T06:59:33Z</dcterms:modified>
</cp:coreProperties>
</file>